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92" r:id="rId10"/>
    <p:sldId id="293" r:id="rId11"/>
    <p:sldId id="295" r:id="rId12"/>
    <p:sldId id="294" r:id="rId13"/>
    <p:sldId id="296" r:id="rId14"/>
    <p:sldId id="297" r:id="rId15"/>
    <p:sldId id="298" r:id="rId16"/>
    <p:sldId id="299" r:id="rId17"/>
    <p:sldId id="300" r:id="rId18"/>
    <p:sldId id="264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0" y="0"/>
            <a:ext cx="12192000" cy="3888104"/>
          </a:xfrm>
          <a:custGeom>
            <a:avLst/>
            <a:gdLst/>
            <a:ahLst/>
            <a:cxnLst/>
            <a:rect l="l" t="t" r="r" b="b"/>
            <a:pathLst>
              <a:path w="12192000" h="3888104">
                <a:moveTo>
                  <a:pt x="12192000" y="0"/>
                </a:moveTo>
                <a:lnTo>
                  <a:pt x="0" y="0"/>
                </a:lnTo>
                <a:lnTo>
                  <a:pt x="0" y="3887724"/>
                </a:lnTo>
                <a:lnTo>
                  <a:pt x="12192000" y="3887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607" y="3208401"/>
            <a:ext cx="10806785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52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image" Target="../media/image117.png"/><Relationship Id="rId7" Type="http://schemas.openxmlformats.org/officeDocument/2006/relationships/image" Target="../media/image116.png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7" Type="http://schemas.openxmlformats.org/officeDocument/2006/relationships/slideLayout" Target="../slideLayouts/slideLayout5.xml"/><Relationship Id="rId16" Type="http://schemas.openxmlformats.org/officeDocument/2006/relationships/image" Target="../media/image125.png"/><Relationship Id="rId15" Type="http://schemas.openxmlformats.org/officeDocument/2006/relationships/image" Target="../media/image124.png"/><Relationship Id="rId14" Type="http://schemas.openxmlformats.org/officeDocument/2006/relationships/image" Target="../media/image123.png"/><Relationship Id="rId13" Type="http://schemas.openxmlformats.org/officeDocument/2006/relationships/image" Target="../media/image122.png"/><Relationship Id="rId12" Type="http://schemas.openxmlformats.org/officeDocument/2006/relationships/image" Target="../media/image121.png"/><Relationship Id="rId11" Type="http://schemas.openxmlformats.org/officeDocument/2006/relationships/image" Target="../media/image120.png"/><Relationship Id="rId10" Type="http://schemas.openxmlformats.org/officeDocument/2006/relationships/image" Target="../media/image119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25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125.png"/><Relationship Id="rId11" Type="http://schemas.openxmlformats.org/officeDocument/2006/relationships/image" Target="../media/image124.png"/><Relationship Id="rId10" Type="http://schemas.openxmlformats.org/officeDocument/2006/relationships/image" Target="../media/image141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082" y="3294253"/>
            <a:ext cx="6684009" cy="4267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4082" y="2046097"/>
            <a:ext cx="6605270" cy="6858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914400" y="685800"/>
          <a:ext cx="10423525" cy="514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982200" imgH="5686425" progId="Paint.Picture">
                  <p:embed/>
                </p:oleObj>
              </mc:Choice>
              <mc:Fallback>
                <p:oleObj name="" r:id="rId1" imgW="9982200" imgH="56864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10423525" cy="5149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676400" y="990600"/>
          <a:ext cx="9480550" cy="4999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277475" imgH="4352925" progId="Paint.Picture">
                  <p:embed/>
                </p:oleObj>
              </mc:Choice>
              <mc:Fallback>
                <p:oleObj name="" r:id="rId1" imgW="10277475" imgH="43529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6400" y="990600"/>
                        <a:ext cx="9480550" cy="4999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381000" y="838200"/>
          <a:ext cx="11357610" cy="4874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239375" imgH="5734050" progId="Paint.Picture">
                  <p:embed/>
                </p:oleObj>
              </mc:Choice>
              <mc:Fallback>
                <p:oleObj name="" r:id="rId1" imgW="10239375" imgH="57340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000" y="838200"/>
                        <a:ext cx="11357610" cy="4874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9615" y="762000"/>
            <a:ext cx="10732770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838200"/>
            <a:ext cx="10470515" cy="49396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0" y="533400"/>
            <a:ext cx="11848465" cy="5327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595" y="1045845"/>
            <a:ext cx="11052810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104008" y="2076323"/>
            <a:ext cx="8368030" cy="2597150"/>
            <a:chOff x="2104008" y="2076323"/>
            <a:chExt cx="8368030" cy="259715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04008" y="2076323"/>
              <a:ext cx="8367776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888" y="2697810"/>
              <a:ext cx="7058914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6172" y="3320161"/>
              <a:ext cx="5750306" cy="7315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1728" y="3941952"/>
              <a:ext cx="6603365" cy="731519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607" y="3208401"/>
            <a:ext cx="3314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java</a:t>
            </a:r>
            <a:r>
              <a:rPr spc="-60" dirty="0"/>
              <a:t> </a:t>
            </a:r>
            <a:r>
              <a:rPr spc="-5" dirty="0">
                <a:solidFill>
                  <a:srgbClr val="9BC750"/>
                </a:solidFill>
              </a:rPr>
              <a:t>–jar</a:t>
            </a:r>
            <a:r>
              <a:rPr spc="-55" dirty="0">
                <a:solidFill>
                  <a:srgbClr val="9BC750"/>
                </a:solidFill>
              </a:rPr>
              <a:t> </a:t>
            </a:r>
            <a:r>
              <a:rPr spc="-5" dirty="0"/>
              <a:t>demo.jar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1344" y="4056888"/>
            <a:ext cx="7558405" cy="54863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8609" y="2750566"/>
            <a:ext cx="7017004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81122" y="5773673"/>
              <a:ext cx="3602990" cy="341630"/>
            </a:xfrm>
            <a:custGeom>
              <a:avLst/>
              <a:gdLst/>
              <a:ahLst/>
              <a:cxnLst/>
              <a:rect l="l" t="t" r="r" b="b"/>
              <a:pathLst>
                <a:path w="3602990" h="341629">
                  <a:moveTo>
                    <a:pt x="0" y="341375"/>
                  </a:moveTo>
                  <a:lnTo>
                    <a:pt x="3602736" y="341375"/>
                  </a:lnTo>
                  <a:lnTo>
                    <a:pt x="360273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381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741" y="3007486"/>
            <a:ext cx="8453120" cy="853440"/>
            <a:chOff x="1056741" y="3007486"/>
            <a:chExt cx="8453120" cy="85344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6741" y="3007486"/>
              <a:ext cx="8452993" cy="4267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741" y="3434206"/>
              <a:ext cx="6566534" cy="42672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41" y="2130551"/>
            <a:ext cx="6213729" cy="7315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029332" y="2698369"/>
            <a:ext cx="8677275" cy="1353820"/>
            <a:chOff x="2029332" y="2698369"/>
            <a:chExt cx="8677275" cy="135382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29332" y="2698369"/>
              <a:ext cx="8676767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7804" y="3320161"/>
              <a:ext cx="6860667" cy="73151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7920" y="4088891"/>
            <a:ext cx="5257800" cy="1618615"/>
            <a:chOff x="6217920" y="4088891"/>
            <a:chExt cx="5257800" cy="1618615"/>
          </a:xfrm>
        </p:grpSpPr>
        <p:sp>
          <p:nvSpPr>
            <p:cNvPr id="3" name="object 3"/>
            <p:cNvSpPr/>
            <p:nvPr/>
          </p:nvSpPr>
          <p:spPr>
            <a:xfrm>
              <a:off x="6217920" y="4088891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9BC7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099425" y="4715890"/>
              <a:ext cx="1646174" cy="36576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701040" y="4088891"/>
            <a:ext cx="5257800" cy="1618615"/>
            <a:chOff x="701040" y="4088891"/>
            <a:chExt cx="5257800" cy="1618615"/>
          </a:xfrm>
        </p:grpSpPr>
        <p:sp>
          <p:nvSpPr>
            <p:cNvPr id="6" name="object 6"/>
            <p:cNvSpPr/>
            <p:nvPr/>
          </p:nvSpPr>
          <p:spPr>
            <a:xfrm>
              <a:off x="701040" y="4088891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7304" y="4715890"/>
              <a:ext cx="1664589" cy="3657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217920" y="2193035"/>
            <a:ext cx="5257800" cy="1620520"/>
            <a:chOff x="6217920" y="2193035"/>
            <a:chExt cx="5257800" cy="1620520"/>
          </a:xfrm>
        </p:grpSpPr>
        <p:sp>
          <p:nvSpPr>
            <p:cNvPr id="9" name="object 9"/>
            <p:cNvSpPr/>
            <p:nvPr/>
          </p:nvSpPr>
          <p:spPr>
            <a:xfrm>
              <a:off x="6217920" y="2193035"/>
              <a:ext cx="5257800" cy="1620520"/>
            </a:xfrm>
            <a:custGeom>
              <a:avLst/>
              <a:gdLst/>
              <a:ahLst/>
              <a:cxnLst/>
              <a:rect l="l" t="t" r="r" b="b"/>
              <a:pathLst>
                <a:path w="5257800" h="1620520">
                  <a:moveTo>
                    <a:pt x="5257800" y="0"/>
                  </a:moveTo>
                  <a:lnTo>
                    <a:pt x="0" y="0"/>
                  </a:lnTo>
                  <a:lnTo>
                    <a:pt x="0" y="1620012"/>
                  </a:lnTo>
                  <a:lnTo>
                    <a:pt x="5257800" y="1620012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5247" y="2820365"/>
              <a:ext cx="1985137" cy="36606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01040" y="2193035"/>
            <a:ext cx="5257800" cy="1620520"/>
            <a:chOff x="701040" y="2193035"/>
            <a:chExt cx="5257800" cy="1620520"/>
          </a:xfrm>
        </p:grpSpPr>
        <p:sp>
          <p:nvSpPr>
            <p:cNvPr id="12" name="object 12"/>
            <p:cNvSpPr/>
            <p:nvPr/>
          </p:nvSpPr>
          <p:spPr>
            <a:xfrm>
              <a:off x="701040" y="2193035"/>
              <a:ext cx="5257800" cy="1620520"/>
            </a:xfrm>
            <a:custGeom>
              <a:avLst/>
              <a:gdLst/>
              <a:ahLst/>
              <a:cxnLst/>
              <a:rect l="l" t="t" r="r" b="b"/>
              <a:pathLst>
                <a:path w="5257800" h="1620520">
                  <a:moveTo>
                    <a:pt x="5257800" y="0"/>
                  </a:moveTo>
                  <a:lnTo>
                    <a:pt x="0" y="0"/>
                  </a:lnTo>
                  <a:lnTo>
                    <a:pt x="0" y="1620012"/>
                  </a:lnTo>
                  <a:lnTo>
                    <a:pt x="5257800" y="1620012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20" y="2820365"/>
              <a:ext cx="2435860" cy="36606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4926" y="549859"/>
            <a:ext cx="3081528" cy="548944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43653" y="549859"/>
            <a:ext cx="3680332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1305" y="1937004"/>
            <a:ext cx="2650236" cy="426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1202" y="2663063"/>
            <a:ext cx="451103" cy="426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0015" y="3245230"/>
            <a:ext cx="3116580" cy="426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1202" y="3970604"/>
            <a:ext cx="451103" cy="427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04536" y="4553458"/>
            <a:ext cx="2923413" cy="4267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91400" y="1913254"/>
            <a:ext cx="304800" cy="4267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6283" y="4491863"/>
            <a:ext cx="304800" cy="426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04690" y="5828690"/>
            <a:ext cx="3501898" cy="42672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23129" y="549859"/>
            <a:ext cx="2925953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4780" y="2892551"/>
            <a:ext cx="7931658" cy="426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8869" y="3543249"/>
            <a:ext cx="6531356" cy="4270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97330" y="3429761"/>
            <a:ext cx="9198610" cy="0"/>
          </a:xfrm>
          <a:custGeom>
            <a:avLst/>
            <a:gdLst/>
            <a:ahLst/>
            <a:cxnLst/>
            <a:rect l="l" t="t" r="r" b="b"/>
            <a:pathLst>
              <a:path w="9198610">
                <a:moveTo>
                  <a:pt x="0" y="0"/>
                </a:moveTo>
                <a:lnTo>
                  <a:pt x="919861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23129" y="549859"/>
            <a:ext cx="2925953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801" y="2892551"/>
            <a:ext cx="4594860" cy="426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8869" y="3543249"/>
            <a:ext cx="6531356" cy="4270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77389" y="3429761"/>
            <a:ext cx="8239125" cy="0"/>
          </a:xfrm>
          <a:custGeom>
            <a:avLst/>
            <a:gdLst/>
            <a:ahLst/>
            <a:cxnLst/>
            <a:rect l="l" t="t" r="r" b="b"/>
            <a:pathLst>
              <a:path w="8239125">
                <a:moveTo>
                  <a:pt x="0" y="0"/>
                </a:moveTo>
                <a:lnTo>
                  <a:pt x="8238744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62778" y="549859"/>
            <a:ext cx="2377440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9996" y="2892551"/>
            <a:ext cx="3271265" cy="426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5300" y="3543249"/>
            <a:ext cx="3743959" cy="4270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59658" y="3429761"/>
            <a:ext cx="5473065" cy="0"/>
          </a:xfrm>
          <a:custGeom>
            <a:avLst/>
            <a:gdLst/>
            <a:ahLst/>
            <a:cxnLst/>
            <a:rect l="l" t="t" r="r" b="b"/>
            <a:pathLst>
              <a:path w="5473065">
                <a:moveTo>
                  <a:pt x="0" y="0"/>
                </a:moveTo>
                <a:lnTo>
                  <a:pt x="5472811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51292" y="2179320"/>
            <a:ext cx="3429000" cy="3496310"/>
            <a:chOff x="8051292" y="2179320"/>
            <a:chExt cx="3429000" cy="3496310"/>
          </a:xfrm>
        </p:grpSpPr>
        <p:sp>
          <p:nvSpPr>
            <p:cNvPr id="3" name="object 3"/>
            <p:cNvSpPr/>
            <p:nvPr/>
          </p:nvSpPr>
          <p:spPr>
            <a:xfrm>
              <a:off x="8051292" y="2179320"/>
              <a:ext cx="3429000" cy="3496310"/>
            </a:xfrm>
            <a:custGeom>
              <a:avLst/>
              <a:gdLst/>
              <a:ahLst/>
              <a:cxnLst/>
              <a:rect l="l" t="t" r="r" b="b"/>
              <a:pathLst>
                <a:path w="3429000" h="3496310">
                  <a:moveTo>
                    <a:pt x="3429000" y="0"/>
                  </a:moveTo>
                  <a:lnTo>
                    <a:pt x="0" y="0"/>
                  </a:lnTo>
                  <a:lnTo>
                    <a:pt x="0" y="3496055"/>
                  </a:lnTo>
                  <a:lnTo>
                    <a:pt x="3429000" y="3496055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92896" y="3561842"/>
              <a:ext cx="2402204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1640" y="3927297"/>
              <a:ext cx="1061821" cy="36606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376928" y="2179320"/>
            <a:ext cx="3429000" cy="3496310"/>
            <a:chOff x="4376928" y="2179320"/>
            <a:chExt cx="3429000" cy="3496310"/>
          </a:xfrm>
        </p:grpSpPr>
        <p:sp>
          <p:nvSpPr>
            <p:cNvPr id="7" name="object 7"/>
            <p:cNvSpPr/>
            <p:nvPr/>
          </p:nvSpPr>
          <p:spPr>
            <a:xfrm>
              <a:off x="4376928" y="2179320"/>
              <a:ext cx="3429000" cy="3496310"/>
            </a:xfrm>
            <a:custGeom>
              <a:avLst/>
              <a:gdLst/>
              <a:ahLst/>
              <a:cxnLst/>
              <a:rect l="l" t="t" r="r" b="b"/>
              <a:pathLst>
                <a:path w="3429000" h="3496310">
                  <a:moveTo>
                    <a:pt x="3429000" y="0"/>
                  </a:moveTo>
                  <a:lnTo>
                    <a:pt x="0" y="0"/>
                  </a:lnTo>
                  <a:lnTo>
                    <a:pt x="0" y="3496055"/>
                  </a:lnTo>
                  <a:lnTo>
                    <a:pt x="3429000" y="3496055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9474" y="3744417"/>
              <a:ext cx="1985137" cy="36606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01040" y="2179320"/>
            <a:ext cx="3429000" cy="3496310"/>
            <a:chOff x="701040" y="2179320"/>
            <a:chExt cx="3429000" cy="3496310"/>
          </a:xfrm>
        </p:grpSpPr>
        <p:sp>
          <p:nvSpPr>
            <p:cNvPr id="10" name="object 10"/>
            <p:cNvSpPr/>
            <p:nvPr/>
          </p:nvSpPr>
          <p:spPr>
            <a:xfrm>
              <a:off x="701040" y="2179320"/>
              <a:ext cx="3429000" cy="3496310"/>
            </a:xfrm>
            <a:custGeom>
              <a:avLst/>
              <a:gdLst/>
              <a:ahLst/>
              <a:cxnLst/>
              <a:rect l="l" t="t" r="r" b="b"/>
              <a:pathLst>
                <a:path w="3429000" h="3496310">
                  <a:moveTo>
                    <a:pt x="3429000" y="0"/>
                  </a:moveTo>
                  <a:lnTo>
                    <a:pt x="0" y="0"/>
                  </a:lnTo>
                  <a:lnTo>
                    <a:pt x="0" y="3496055"/>
                  </a:lnTo>
                  <a:lnTo>
                    <a:pt x="3429000" y="3496055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620" y="3744417"/>
              <a:ext cx="2435860" cy="366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9058" y="549859"/>
            <a:ext cx="2495804" cy="548944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45163" y="1861839"/>
            <a:ext cx="1207862" cy="23599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673" y="4569205"/>
            <a:ext cx="2459863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4727" y="4569205"/>
            <a:ext cx="2817241" cy="304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6661" y="2546063"/>
            <a:ext cx="867023" cy="16885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9058" y="549859"/>
            <a:ext cx="2495804" cy="548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0274" y="2546063"/>
            <a:ext cx="865576" cy="16885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4503" y="2546063"/>
            <a:ext cx="865576" cy="168856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1572005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81198" y="544652"/>
            <a:ext cx="6398259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96002" y="2310638"/>
            <a:ext cx="6039485" cy="731520"/>
            <a:chOff x="5096002" y="2310638"/>
            <a:chExt cx="6039485" cy="731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6002" y="2310638"/>
              <a:ext cx="6038977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6002" y="2676093"/>
              <a:ext cx="3045332" cy="36606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096002" y="3271139"/>
            <a:ext cx="6026785" cy="731520"/>
            <a:chOff x="5096002" y="3271139"/>
            <a:chExt cx="6026785" cy="7315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6002" y="3271139"/>
              <a:ext cx="6026658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6002" y="3636899"/>
              <a:ext cx="3530346" cy="3657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096002" y="4230954"/>
            <a:ext cx="6537959" cy="732155"/>
            <a:chOff x="5096002" y="4230954"/>
            <a:chExt cx="6537959" cy="73215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6002" y="4230954"/>
              <a:ext cx="5285994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6002" y="4597272"/>
              <a:ext cx="6537579" cy="36576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7095" y="2478718"/>
            <a:ext cx="2590625" cy="2308677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146" y="1655064"/>
            <a:ext cx="4693285" cy="3657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0146" y="2249119"/>
            <a:ext cx="3087370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0146" y="2844038"/>
            <a:ext cx="3659885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0146" y="3438397"/>
            <a:ext cx="2678556" cy="3657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0146" y="4032453"/>
            <a:ext cx="4313301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0146" y="4627498"/>
            <a:ext cx="5712333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56690" y="1947926"/>
            <a:ext cx="2386965" cy="54863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1572005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01366" y="544652"/>
            <a:ext cx="6744334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6002" y="1967738"/>
            <a:ext cx="3564509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002" y="2562174"/>
            <a:ext cx="4642738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6002" y="3156839"/>
            <a:ext cx="2168398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6002" y="3751198"/>
            <a:ext cx="3074034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6002" y="4345254"/>
            <a:ext cx="1661541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6002" y="4940172"/>
            <a:ext cx="1145031" cy="3657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6661" y="2394872"/>
            <a:ext cx="2511718" cy="247659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1059" y="2750566"/>
            <a:ext cx="5212715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881251" y="2698369"/>
            <a:ext cx="8621395" cy="1353820"/>
            <a:chOff x="1881251" y="2698369"/>
            <a:chExt cx="8621395" cy="135382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66111" y="2698369"/>
              <a:ext cx="7054215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1251" y="3320161"/>
              <a:ext cx="8621395" cy="73151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543810" y="2387473"/>
            <a:ext cx="7461884" cy="1975485"/>
            <a:chOff x="2543810" y="2387473"/>
            <a:chExt cx="7461884" cy="197548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43810" y="2387473"/>
              <a:ext cx="7461377" cy="731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9234" y="3009265"/>
              <a:ext cx="6019038" cy="7315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2634" y="3630752"/>
              <a:ext cx="4780661" cy="731824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1340" y="2750566"/>
            <a:ext cx="6492874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76241" y="2220190"/>
            <a:ext cx="4140451" cy="16395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5448" y="4569205"/>
            <a:ext cx="2256663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3975" y="4576571"/>
            <a:ext cx="2677159" cy="304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64607" y="1877415"/>
            <a:ext cx="2346459" cy="23266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6710" y="549859"/>
            <a:ext cx="6584569" cy="5489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87718" y="2036636"/>
            <a:ext cx="2009726" cy="20082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1432" y="4569205"/>
            <a:ext cx="1591564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802" y="549859"/>
            <a:ext cx="2831719" cy="5489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63921" y="549859"/>
            <a:ext cx="2418460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60876" y="1953767"/>
            <a:ext cx="4270375" cy="3574415"/>
            <a:chOff x="3960876" y="1953767"/>
            <a:chExt cx="4270375" cy="3574415"/>
          </a:xfrm>
        </p:grpSpPr>
        <p:sp>
          <p:nvSpPr>
            <p:cNvPr id="4" name="object 4"/>
            <p:cNvSpPr/>
            <p:nvPr/>
          </p:nvSpPr>
          <p:spPr>
            <a:xfrm>
              <a:off x="3973830" y="1966721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8" y="0"/>
                  </a:lnTo>
                  <a:lnTo>
                    <a:pt x="6858" y="3548379"/>
                  </a:lnTo>
                  <a:lnTo>
                    <a:pt x="4244467" y="3548379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01262" y="3726941"/>
              <a:ext cx="3958590" cy="1774189"/>
            </a:xfrm>
            <a:custGeom>
              <a:avLst/>
              <a:gdLst/>
              <a:ahLst/>
              <a:cxnLst/>
              <a:rect l="l" t="t" r="r" b="b"/>
              <a:pathLst>
                <a:path w="3958590" h="1774189">
                  <a:moveTo>
                    <a:pt x="0" y="1774189"/>
                  </a:moveTo>
                  <a:lnTo>
                    <a:pt x="1337437" y="0"/>
                  </a:lnTo>
                </a:path>
                <a:path w="3958590" h="1774189">
                  <a:moveTo>
                    <a:pt x="1338072" y="0"/>
                  </a:moveTo>
                  <a:lnTo>
                    <a:pt x="3958463" y="0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51527" y="549859"/>
            <a:ext cx="2622169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72539" y="2007107"/>
            <a:ext cx="4270375" cy="3574415"/>
            <a:chOff x="1272539" y="2007107"/>
            <a:chExt cx="4270375" cy="3574415"/>
          </a:xfrm>
        </p:grpSpPr>
        <p:sp>
          <p:nvSpPr>
            <p:cNvPr id="4" name="object 4"/>
            <p:cNvSpPr/>
            <p:nvPr/>
          </p:nvSpPr>
          <p:spPr>
            <a:xfrm>
              <a:off x="1285493" y="2020061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8" y="0"/>
                  </a:lnTo>
                  <a:lnTo>
                    <a:pt x="6858" y="3548379"/>
                  </a:lnTo>
                  <a:lnTo>
                    <a:pt x="4244467" y="3548379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12925" y="4996433"/>
              <a:ext cx="1335405" cy="560070"/>
            </a:xfrm>
            <a:custGeom>
              <a:avLst/>
              <a:gdLst/>
              <a:ahLst/>
              <a:cxnLst/>
              <a:rect l="l" t="t" r="r" b="b"/>
              <a:pathLst>
                <a:path w="1335405" h="560070">
                  <a:moveTo>
                    <a:pt x="0" y="559562"/>
                  </a:moveTo>
                  <a:lnTo>
                    <a:pt x="489076" y="0"/>
                  </a:lnTo>
                </a:path>
                <a:path w="1335405" h="560070">
                  <a:moveTo>
                    <a:pt x="475488" y="0"/>
                  </a:moveTo>
                  <a:lnTo>
                    <a:pt x="1335278" y="0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650735" y="1993392"/>
            <a:ext cx="4270375" cy="3574415"/>
            <a:chOff x="6650735" y="1993392"/>
            <a:chExt cx="4270375" cy="3574415"/>
          </a:xfrm>
        </p:grpSpPr>
        <p:sp>
          <p:nvSpPr>
            <p:cNvPr id="7" name="object 7"/>
            <p:cNvSpPr/>
            <p:nvPr/>
          </p:nvSpPr>
          <p:spPr>
            <a:xfrm>
              <a:off x="6663689" y="2006346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7" y="0"/>
                  </a:lnTo>
                  <a:lnTo>
                    <a:pt x="6857" y="3548379"/>
                  </a:lnTo>
                  <a:lnTo>
                    <a:pt x="4244466" y="3548379"/>
                  </a:lnTo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91121" y="3275838"/>
              <a:ext cx="3942079" cy="2265680"/>
            </a:xfrm>
            <a:custGeom>
              <a:avLst/>
              <a:gdLst/>
              <a:ahLst/>
              <a:cxnLst/>
              <a:rect l="l" t="t" r="r" b="b"/>
              <a:pathLst>
                <a:path w="3942079" h="2265679">
                  <a:moveTo>
                    <a:pt x="0" y="2265553"/>
                  </a:moveTo>
                  <a:lnTo>
                    <a:pt x="3941953" y="0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647950" y="3876294"/>
            <a:ext cx="2670810" cy="1118870"/>
          </a:xfrm>
          <a:custGeom>
            <a:avLst/>
            <a:gdLst/>
            <a:ahLst/>
            <a:cxnLst/>
            <a:rect l="l" t="t" r="r" b="b"/>
            <a:pathLst>
              <a:path w="2670810" h="1118870">
                <a:moveTo>
                  <a:pt x="0" y="1118869"/>
                </a:moveTo>
                <a:lnTo>
                  <a:pt x="489076" y="559307"/>
                </a:lnTo>
              </a:path>
              <a:path w="2670810" h="1118870">
                <a:moveTo>
                  <a:pt x="475488" y="559307"/>
                </a:moveTo>
                <a:lnTo>
                  <a:pt x="1335277" y="559307"/>
                </a:lnTo>
              </a:path>
              <a:path w="2670810" h="1118870">
                <a:moveTo>
                  <a:pt x="1335024" y="559561"/>
                </a:moveTo>
                <a:lnTo>
                  <a:pt x="1824101" y="0"/>
                </a:lnTo>
              </a:path>
              <a:path w="2670810" h="1118870">
                <a:moveTo>
                  <a:pt x="1810512" y="0"/>
                </a:moveTo>
                <a:lnTo>
                  <a:pt x="2670302" y="0"/>
                </a:lnTo>
              </a:path>
            </a:pathLst>
          </a:custGeom>
          <a:ln w="25908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21250" y="549859"/>
            <a:ext cx="2488056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60876" y="1953767"/>
            <a:ext cx="4270375" cy="3574415"/>
            <a:chOff x="3960876" y="1953767"/>
            <a:chExt cx="4270375" cy="3574415"/>
          </a:xfrm>
        </p:grpSpPr>
        <p:sp>
          <p:nvSpPr>
            <p:cNvPr id="4" name="object 4"/>
            <p:cNvSpPr/>
            <p:nvPr/>
          </p:nvSpPr>
          <p:spPr>
            <a:xfrm>
              <a:off x="3973830" y="1966721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8" y="0"/>
                  </a:lnTo>
                  <a:lnTo>
                    <a:pt x="6858" y="3548379"/>
                  </a:lnTo>
                  <a:lnTo>
                    <a:pt x="4244467" y="3548379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01262" y="3617213"/>
              <a:ext cx="3936365" cy="1883410"/>
            </a:xfrm>
            <a:custGeom>
              <a:avLst/>
              <a:gdLst/>
              <a:ahLst/>
              <a:cxnLst/>
              <a:rect l="l" t="t" r="r" b="b"/>
              <a:pathLst>
                <a:path w="3936365" h="1883410">
                  <a:moveTo>
                    <a:pt x="0" y="1883410"/>
                  </a:moveTo>
                  <a:lnTo>
                    <a:pt x="948563" y="0"/>
                  </a:lnTo>
                </a:path>
                <a:path w="3936365" h="1883410">
                  <a:moveTo>
                    <a:pt x="944879" y="0"/>
                  </a:moveTo>
                  <a:lnTo>
                    <a:pt x="1338452" y="1214628"/>
                  </a:lnTo>
                </a:path>
                <a:path w="3936365" h="1883410">
                  <a:moveTo>
                    <a:pt x="1338072" y="1214628"/>
                  </a:moveTo>
                  <a:lnTo>
                    <a:pt x="1756664" y="1214628"/>
                  </a:lnTo>
                </a:path>
                <a:path w="3936365" h="1883410">
                  <a:moveTo>
                    <a:pt x="1757172" y="1215263"/>
                  </a:moveTo>
                  <a:lnTo>
                    <a:pt x="2146173" y="123443"/>
                  </a:lnTo>
                </a:path>
                <a:path w="3936365" h="1883410">
                  <a:moveTo>
                    <a:pt x="2147316" y="123443"/>
                  </a:moveTo>
                  <a:lnTo>
                    <a:pt x="2435098" y="1215263"/>
                  </a:lnTo>
                </a:path>
                <a:path w="3936365" h="1883410">
                  <a:moveTo>
                    <a:pt x="2433828" y="1200912"/>
                  </a:moveTo>
                  <a:lnTo>
                    <a:pt x="2852419" y="1200912"/>
                  </a:lnTo>
                </a:path>
                <a:path w="3936365" h="1883410">
                  <a:moveTo>
                    <a:pt x="2839212" y="1201547"/>
                  </a:moveTo>
                  <a:lnTo>
                    <a:pt x="3228213" y="109728"/>
                  </a:lnTo>
                </a:path>
                <a:path w="3936365" h="1883410">
                  <a:moveTo>
                    <a:pt x="3229356" y="123443"/>
                  </a:moveTo>
                  <a:lnTo>
                    <a:pt x="3517138" y="1215263"/>
                  </a:lnTo>
                </a:path>
                <a:path w="3936365" h="1883410">
                  <a:moveTo>
                    <a:pt x="3517391" y="1200912"/>
                  </a:moveTo>
                  <a:lnTo>
                    <a:pt x="3935984" y="1200912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31182" y="4569205"/>
            <a:ext cx="3064129" cy="304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353" y="549859"/>
            <a:ext cx="2386965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0348" y="1874295"/>
            <a:ext cx="2904803" cy="23332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28414" y="549859"/>
            <a:ext cx="3694176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960876" y="1953767"/>
            <a:ext cx="4270375" cy="3574415"/>
            <a:chOff x="3960876" y="1953767"/>
            <a:chExt cx="4270375" cy="3574415"/>
          </a:xfrm>
        </p:grpSpPr>
        <p:sp>
          <p:nvSpPr>
            <p:cNvPr id="4" name="object 4"/>
            <p:cNvSpPr/>
            <p:nvPr/>
          </p:nvSpPr>
          <p:spPr>
            <a:xfrm>
              <a:off x="3973830" y="1966721"/>
              <a:ext cx="4244975" cy="3548379"/>
            </a:xfrm>
            <a:custGeom>
              <a:avLst/>
              <a:gdLst/>
              <a:ahLst/>
              <a:cxnLst/>
              <a:rect l="l" t="t" r="r" b="b"/>
              <a:pathLst>
                <a:path w="4244975" h="3548379">
                  <a:moveTo>
                    <a:pt x="0" y="0"/>
                  </a:moveTo>
                  <a:lnTo>
                    <a:pt x="6858" y="0"/>
                  </a:lnTo>
                  <a:lnTo>
                    <a:pt x="6858" y="3548379"/>
                  </a:lnTo>
                  <a:lnTo>
                    <a:pt x="4244467" y="3548379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01262" y="3726941"/>
              <a:ext cx="3985260" cy="0"/>
            </a:xfrm>
            <a:custGeom>
              <a:avLst/>
              <a:gdLst/>
              <a:ahLst/>
              <a:cxnLst/>
              <a:rect l="l" t="t" r="r" b="b"/>
              <a:pathLst>
                <a:path w="3985259">
                  <a:moveTo>
                    <a:pt x="0" y="0"/>
                  </a:moveTo>
                  <a:lnTo>
                    <a:pt x="3985133" y="0"/>
                  </a:lnTo>
                </a:path>
              </a:pathLst>
            </a:custGeom>
            <a:ln w="25908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146" y="336550"/>
            <a:ext cx="3274822" cy="365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829513"/>
            <a:ext cx="117475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8975" y="778205"/>
            <a:ext cx="2408047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8975" y="1220724"/>
            <a:ext cx="1965071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8975" y="1662683"/>
            <a:ext cx="1616328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8975" y="2104593"/>
            <a:ext cx="1691131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0146" y="2699257"/>
            <a:ext cx="4251960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0146" y="3293617"/>
            <a:ext cx="4547616" cy="3657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66715" y="3786885"/>
            <a:ext cx="117475" cy="251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8975" y="3735654"/>
            <a:ext cx="3507486" cy="3660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8975" y="4177919"/>
            <a:ext cx="4579620" cy="3657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68975" y="4619878"/>
            <a:ext cx="2148713" cy="3657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68975" y="5061839"/>
            <a:ext cx="3030981" cy="3657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68975" y="5503468"/>
            <a:ext cx="1636141" cy="36606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68975" y="5946038"/>
            <a:ext cx="1131163" cy="36576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78382" y="1399286"/>
            <a:ext cx="2790190" cy="1097280"/>
            <a:chOff x="1078382" y="1399286"/>
            <a:chExt cx="2790190" cy="1097280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8882" y="1399286"/>
              <a:ext cx="2457958" cy="5486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8382" y="1947926"/>
              <a:ext cx="2789809" cy="548639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146" y="2150313"/>
            <a:ext cx="2544445" cy="366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2643885"/>
            <a:ext cx="116839" cy="2433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68975" y="2592577"/>
            <a:ext cx="4585335" cy="731520"/>
            <a:chOff x="5768975" y="2592577"/>
            <a:chExt cx="4585335" cy="7315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8975" y="2592577"/>
              <a:ext cx="4584827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975" y="2958337"/>
              <a:ext cx="2021204" cy="36576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8975" y="3400297"/>
            <a:ext cx="2565273" cy="3657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8975" y="3841953"/>
            <a:ext cx="4988306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8975" y="4284598"/>
            <a:ext cx="4338574" cy="3657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68975" y="4726559"/>
            <a:ext cx="3620007" cy="36576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078382" y="1399286"/>
            <a:ext cx="2790190" cy="1097280"/>
            <a:chOff x="1078382" y="1399286"/>
            <a:chExt cx="2790190" cy="109728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8882" y="1399286"/>
              <a:ext cx="2457958" cy="548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382" y="1947926"/>
              <a:ext cx="2789809" cy="548639"/>
            </a:xfrm>
            <a:prstGeom prst="rect">
              <a:avLst/>
            </a:prstGeom>
          </p:spPr>
        </p:pic>
      </p:grp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146" y="1296924"/>
            <a:ext cx="2324354" cy="365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1790191"/>
            <a:ext cx="11683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8975" y="1738883"/>
            <a:ext cx="2681224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8975" y="2180793"/>
            <a:ext cx="3177794" cy="3660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0146" y="2775457"/>
            <a:ext cx="3733673" cy="3657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66715" y="3268726"/>
            <a:ext cx="116839" cy="206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8975" y="3217417"/>
            <a:ext cx="2013711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8975" y="3659454"/>
            <a:ext cx="1733677" cy="3660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68975" y="4101719"/>
            <a:ext cx="1877568" cy="3657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8975" y="4543678"/>
            <a:ext cx="1787525" cy="3657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8975" y="4985639"/>
            <a:ext cx="2589911" cy="36576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078382" y="1399286"/>
            <a:ext cx="2790190" cy="1097280"/>
            <a:chOff x="1078382" y="1399286"/>
            <a:chExt cx="2790190" cy="1097280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882" y="1399286"/>
              <a:ext cx="2457958" cy="548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8382" y="1947926"/>
              <a:ext cx="2789809" cy="548639"/>
            </a:xfrm>
            <a:prstGeom prst="rect">
              <a:avLst/>
            </a:prstGeom>
          </p:spPr>
        </p:pic>
      </p:grpSp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1572005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13329" y="544652"/>
            <a:ext cx="7324090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6002" y="2828493"/>
            <a:ext cx="2227579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22570" y="3322446"/>
            <a:ext cx="11683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4829" y="3271139"/>
            <a:ext cx="4460494" cy="36576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624829" y="3713098"/>
            <a:ext cx="5220970" cy="732155"/>
            <a:chOff x="5624829" y="3713098"/>
            <a:chExt cx="5220970" cy="7321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4829" y="3713098"/>
              <a:ext cx="966216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7751" y="3713098"/>
              <a:ext cx="249935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719" y="3713098"/>
              <a:ext cx="4322826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4829" y="4078808"/>
              <a:ext cx="2690622" cy="366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6200" y="2553940"/>
            <a:ext cx="2771683" cy="2157503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7582" y="2750566"/>
            <a:ext cx="5340477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953" y="427481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0" y="5990424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5719"/>
            <a:ext cx="48463" cy="6400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6002" y="3018789"/>
            <a:ext cx="2898394" cy="3657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22570" y="3512057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4829" y="3460750"/>
            <a:ext cx="4923535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4251" y="2503115"/>
            <a:ext cx="2731552" cy="180887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1295400" y="883920"/>
          <a:ext cx="9847580" cy="5039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210800" imgH="5743575" progId="Paint.Picture">
                  <p:embed/>
                </p:oleObj>
              </mc:Choice>
              <mc:Fallback>
                <p:oleObj name="" r:id="rId1" imgW="10210800" imgH="57435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95400" y="883920"/>
                        <a:ext cx="9847580" cy="5039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50570" y="762000"/>
          <a:ext cx="10690860" cy="523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44150" imgH="5724525" progId="Paint.Picture">
                  <p:embed/>
                </p:oleObj>
              </mc:Choice>
              <mc:Fallback>
                <p:oleObj name="" r:id="rId1" imgW="10344150" imgH="57245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0570" y="762000"/>
                        <a:ext cx="10690860" cy="523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WPS Presentation</Application>
  <PresentationFormat>On-screen Show (4:3)</PresentationFormat>
  <Paragraphs>121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Arial</vt:lpstr>
      <vt:lpstr>SimSun</vt:lpstr>
      <vt:lpstr>Wingdings</vt:lpstr>
      <vt:lpstr>Courier New</vt:lpstr>
      <vt:lpstr>Segoe UI</vt:lpstr>
      <vt:lpstr>Microsoft YaHei</vt:lpstr>
      <vt:lpstr>Arial Unicode MS</vt:lpstr>
      <vt:lpstr>Calibri</vt:lpstr>
      <vt:lpstr>Office Theme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–jar demo.jar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Course Title in Titlecase</dc:title>
  <dc:creator/>
  <cp:lastModifiedBy>Steve Sam</cp:lastModifiedBy>
  <cp:revision>5</cp:revision>
  <dcterms:created xsi:type="dcterms:W3CDTF">2022-06-25T03:19:13Z</dcterms:created>
  <dcterms:modified xsi:type="dcterms:W3CDTF">2022-06-25T05:43:34Z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2019-03-27T05:30:00Z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2022-06-25T05:30:00Z</vt:filetime>
  </property>
  <property fmtid="{D5CDD505-2E9C-101B-9397-08002B2CF9AE}" pid="5" name="ICV">
    <vt:lpwstr>CF27009500BC44E99BDCCE987BA03BDF</vt:lpwstr>
  </property>
  <property fmtid="{D5CDD505-2E9C-101B-9397-08002B2CF9AE}" pid="6" name="KSOProductBuildVer">
    <vt:lpwstr>1033-11.2.0.11156</vt:lpwstr>
  </property>
</Properties>
</file>